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9" r:id="rId4"/>
    <p:sldId id="258" r:id="rId5"/>
    <p:sldId id="260" r:id="rId6"/>
    <p:sldId id="262" r:id="rId7"/>
    <p:sldId id="266" r:id="rId8"/>
    <p:sldId id="268" r:id="rId9"/>
    <p:sldId id="269" r:id="rId10"/>
    <p:sldId id="270" r:id="rId11"/>
    <p:sldId id="271" r:id="rId12"/>
    <p:sldId id="265" r:id="rId13"/>
    <p:sldId id="267" r:id="rId14"/>
    <p:sldId id="263" r:id="rId15"/>
    <p:sldId id="264" r:id="rId16"/>
    <p:sldId id="273" r:id="rId17"/>
    <p:sldId id="274" r:id="rId18"/>
    <p:sldId id="275" r:id="rId19"/>
    <p:sldId id="276" r:id="rId20"/>
    <p:sldId id="277" r:id="rId21"/>
    <p:sldId id="279" r:id="rId22"/>
    <p:sldId id="280" r:id="rId23"/>
    <p:sldId id="281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FADFD56-B55D-4005-82D0-7B4EBAF0EC33}">
          <p14:sldIdLst>
            <p14:sldId id="256"/>
            <p14:sldId id="257"/>
            <p14:sldId id="259"/>
            <p14:sldId id="258"/>
            <p14:sldId id="260"/>
            <p14:sldId id="262"/>
            <p14:sldId id="266"/>
            <p14:sldId id="268"/>
            <p14:sldId id="269"/>
            <p14:sldId id="270"/>
            <p14:sldId id="271"/>
            <p14:sldId id="265"/>
            <p14:sldId id="267"/>
            <p14:sldId id="263"/>
            <p14:sldId id="264"/>
          </p14:sldIdLst>
        </p14:section>
        <p14:section name="BB employe" id="{86B8E3E2-1D10-4BDC-AAE1-B6EF7A3526D0}">
          <p14:sldIdLst>
            <p14:sldId id="273"/>
            <p14:sldId id="274"/>
            <p14:sldId id="275"/>
            <p14:sldId id="276"/>
            <p14:sldId id="277"/>
            <p14:sldId id="279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5196" autoAdjust="0"/>
  </p:normalViewPr>
  <p:slideViewPr>
    <p:cSldViewPr snapToGrid="0">
      <p:cViewPr varScale="1">
        <p:scale>
          <a:sx n="85" d="100"/>
          <a:sy n="85" d="100"/>
        </p:scale>
        <p:origin x="58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2047CD-34D4-4716-B26D-E2CC20A36503}" type="datetimeFigureOut">
              <a:rPr lang="en-IN" smtClean="0"/>
              <a:t>18-08-2023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4779AF-CE6A-45DD-8B28-EF64BCC09F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7395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2BA3C-2BE1-7491-A1D1-A4CA25A21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BrainBlaze – Quiz Website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301AC1-95EE-790B-3F50-1EA171E3A81A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1581878" y="3673038"/>
            <a:ext cx="7731219" cy="34217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a digital platform designed to test users' knowledge of various technical subjects. 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06D8B-5B7E-0006-EAB7-C304F582602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Mehak (2131883)</a:t>
            </a:r>
          </a:p>
          <a:p>
            <a:r>
              <a:rPr lang="en-IN" dirty="0"/>
              <a:t>Project Developer</a:t>
            </a:r>
          </a:p>
        </p:txBody>
      </p:sp>
    </p:spTree>
    <p:extLst>
      <p:ext uri="{BB962C8B-B14F-4D97-AF65-F5344CB8AC3E}">
        <p14:creationId xmlns:p14="http://schemas.microsoft.com/office/powerpoint/2010/main" val="297291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50A85-7B1F-2391-2CF6-9BFBC12A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6777" y="516468"/>
            <a:ext cx="8761413" cy="706964"/>
          </a:xfrm>
        </p:spPr>
        <p:txBody>
          <a:bodyPr/>
          <a:lstStyle/>
          <a:p>
            <a:r>
              <a:rPr lang="en-IN" dirty="0"/>
              <a:t>Quiz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1E8C53-0B8A-7281-53B4-D2C70A501F86}"/>
              </a:ext>
            </a:extLst>
          </p:cNvPr>
          <p:cNvSpPr txBox="1"/>
          <p:nvPr/>
        </p:nvSpPr>
        <p:spPr>
          <a:xfrm>
            <a:off x="1326777" y="1223432"/>
            <a:ext cx="949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Söhne"/>
              </a:rPr>
              <a:t>Click or tap on one of the provided options to select your answer. Your chosen option will be highlighted, indicating your selection.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83AB4C-4C5C-AF47-BA1E-AA773B9AC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4376" y="2576727"/>
            <a:ext cx="9843247" cy="4101979"/>
          </a:xfrm>
        </p:spPr>
      </p:pic>
    </p:spTree>
    <p:extLst>
      <p:ext uri="{BB962C8B-B14F-4D97-AF65-F5344CB8AC3E}">
        <p14:creationId xmlns:p14="http://schemas.microsoft.com/office/powerpoint/2010/main" val="3807681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50A85-7B1F-2391-2CF6-9BFBC12A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6777" y="516468"/>
            <a:ext cx="8761413" cy="706964"/>
          </a:xfrm>
        </p:spPr>
        <p:txBody>
          <a:bodyPr/>
          <a:lstStyle/>
          <a:p>
            <a:r>
              <a:rPr lang="en-IN" dirty="0"/>
              <a:t>Result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1E8C53-0B8A-7281-53B4-D2C70A501F86}"/>
              </a:ext>
            </a:extLst>
          </p:cNvPr>
          <p:cNvSpPr txBox="1"/>
          <p:nvPr/>
        </p:nvSpPr>
        <p:spPr>
          <a:xfrm>
            <a:off x="1326777" y="1223432"/>
            <a:ext cx="949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Söhne"/>
              </a:rPr>
              <a:t>Discover how you performed on the quiz and see how your technical knowledge stacks up. From correct answers to your score, the result page provides insights into your learning journey. 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EA588E0-660F-4E3C-38DB-65FA81BB98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6777" y="2594534"/>
            <a:ext cx="9493623" cy="4039347"/>
          </a:xfrm>
        </p:spPr>
      </p:pic>
    </p:spTree>
    <p:extLst>
      <p:ext uri="{BB962C8B-B14F-4D97-AF65-F5344CB8AC3E}">
        <p14:creationId xmlns:p14="http://schemas.microsoft.com/office/powerpoint/2010/main" val="2754614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50A85-7B1F-2391-2CF6-9BFBC12A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282" y="527421"/>
            <a:ext cx="8761413" cy="706964"/>
          </a:xfrm>
        </p:spPr>
        <p:txBody>
          <a:bodyPr/>
          <a:lstStyle/>
          <a:p>
            <a:r>
              <a:rPr lang="en-IN" dirty="0"/>
              <a:t>Rank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DF61BF-3D98-ACE4-FC6A-104E6D1DDC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5700" y="2644588"/>
            <a:ext cx="10068112" cy="39444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724811-A717-CD23-7CA3-24C75783E084}"/>
              </a:ext>
            </a:extLst>
          </p:cNvPr>
          <p:cNvSpPr txBox="1"/>
          <p:nvPr/>
        </p:nvSpPr>
        <p:spPr>
          <a:xfrm flipH="1">
            <a:off x="1325282" y="1234385"/>
            <a:ext cx="9376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Söhne"/>
              </a:rPr>
              <a:t>Reach for the top spot on leaderboard! Compete against fellow learners, earn points by acing quizzes, and climb the ranks to showcase your technical expertise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487998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50A85-7B1F-2391-2CF6-9BFBC12A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282" y="527421"/>
            <a:ext cx="8761413" cy="706964"/>
          </a:xfrm>
        </p:spPr>
        <p:txBody>
          <a:bodyPr/>
          <a:lstStyle/>
          <a:p>
            <a:r>
              <a:rPr lang="en-IN" dirty="0"/>
              <a:t>User Profile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724811-A717-CD23-7CA3-24C75783E084}"/>
              </a:ext>
            </a:extLst>
          </p:cNvPr>
          <p:cNvSpPr txBox="1"/>
          <p:nvPr/>
        </p:nvSpPr>
        <p:spPr>
          <a:xfrm flipH="1">
            <a:off x="1325282" y="1234385"/>
            <a:ext cx="9376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Söhne"/>
              </a:rPr>
              <a:t>Your personalized profile hub awaits! Access your achievements and track quiz progress. Customize your profile to reflect your educational details and showcase your accomplishments. 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  <a:latin typeface="Söhne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5CFA391-0C2A-1620-EAD4-A7906A27B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2658" y="2603500"/>
            <a:ext cx="10076329" cy="3967630"/>
          </a:xfrm>
        </p:spPr>
      </p:pic>
    </p:spTree>
    <p:extLst>
      <p:ext uri="{BB962C8B-B14F-4D97-AF65-F5344CB8AC3E}">
        <p14:creationId xmlns:p14="http://schemas.microsoft.com/office/powerpoint/2010/main" val="3674909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50A85-7B1F-2391-2CF6-9BFBC12A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293" y="574487"/>
            <a:ext cx="8761413" cy="706964"/>
          </a:xfrm>
        </p:spPr>
        <p:txBody>
          <a:bodyPr/>
          <a:lstStyle/>
          <a:p>
            <a:r>
              <a:rPr lang="en-IN" dirty="0"/>
              <a:t>Vouchers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1E8C53-0B8A-7281-53B4-D2C70A501F86}"/>
              </a:ext>
            </a:extLst>
          </p:cNvPr>
          <p:cNvSpPr txBox="1"/>
          <p:nvPr/>
        </p:nvSpPr>
        <p:spPr>
          <a:xfrm>
            <a:off x="1322293" y="1218197"/>
            <a:ext cx="949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Söhne"/>
              </a:rPr>
              <a:t>Earn vouchers as you collect coins from completing quizzes! It enhance your experience with BrainBlaze. It's not just about learning; it's about rewarding your journey of knowledge.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A733D7-5D3A-3D4E-8FD1-C742B3C33A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4753" y="2576727"/>
            <a:ext cx="10488705" cy="3994401"/>
          </a:xfrm>
        </p:spPr>
      </p:pic>
    </p:spTree>
    <p:extLst>
      <p:ext uri="{BB962C8B-B14F-4D97-AF65-F5344CB8AC3E}">
        <p14:creationId xmlns:p14="http://schemas.microsoft.com/office/powerpoint/2010/main" val="3584216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50A85-7B1F-2391-2CF6-9BFBC12A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282" y="591351"/>
            <a:ext cx="8825659" cy="706964"/>
          </a:xfrm>
        </p:spPr>
        <p:txBody>
          <a:bodyPr/>
          <a:lstStyle/>
          <a:p>
            <a:r>
              <a:rPr lang="en-IN" dirty="0"/>
              <a:t>Vouchers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732B923-885B-2937-368E-58790130FC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Enter Phone No.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78E50F-D3FD-46D7-AAC9-FE50906761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Enter OTP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A9DCC28-2AE2-0B68-E1EC-76BF1B6B24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Enter Your 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Pincode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1E8C53-0B8A-7281-53B4-D2C70A501F86}"/>
              </a:ext>
            </a:extLst>
          </p:cNvPr>
          <p:cNvSpPr txBox="1"/>
          <p:nvPr/>
        </p:nvSpPr>
        <p:spPr>
          <a:xfrm>
            <a:off x="1325282" y="1228244"/>
            <a:ext cx="949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Söhne"/>
              </a:rPr>
              <a:t>Click on 'Get It' to claim your voucher! Once you've collected enough coins by acing quizzes, simply hit the 'Get It' button to redeem your well-deserved voucher. 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  <a:latin typeface="Söhne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FE18D17-1D43-30C4-0A7B-DCAFA13E1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244" y="3179762"/>
            <a:ext cx="3141878" cy="28472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1559213-C8EE-C8F8-6038-8273EF75A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5237" y="3179762"/>
            <a:ext cx="3141878" cy="286670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1E29297-8D66-31A0-4875-B5D5BF1369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8135" y="3179762"/>
            <a:ext cx="3161621" cy="286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29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E4C49B-336A-221A-5CCB-A876C2D70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Welcome to BB-Employee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301AC1-95EE-790B-3F50-1EA171E3A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3" y="3657600"/>
            <a:ext cx="4116293" cy="16315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0" i="0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Gothic (body)"/>
              </a:rPr>
              <a:t>Welcome to the Employee Home Page! This dynamic platform empowers you to manage various aspects of your engagement. Here , you can easily Add Vouchers and apply all crud operations on Question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  <a:latin typeface="Century Gothic (body)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025579-11B9-39D6-7B43-D9899D7EE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22399"/>
            <a:ext cx="5842000" cy="494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76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46CF592-C8C6-96DF-92A1-94809A609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Signup Modal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FB7FA35-3F29-0F99-FDD1-C77C8A2C43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27039" y="1412240"/>
            <a:ext cx="5953761" cy="4998720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7D590C2-1877-35CD-C4BC-38F3ED009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Join employee community! Sign up to create your account and unlock a suite of valuable tools and resources. Enter your details to get started on your journey.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41695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46CF592-C8C6-96DF-92A1-94809A609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Login Modal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7D590C2-1877-35CD-C4BC-38F3ED009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Access your personalized workspace. Enter your credentials to securely log in and explore a world of work-related tools, information, and resources.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8F408E-FD02-7ECA-2D43-5E566E563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06720" y="1295400"/>
            <a:ext cx="5994400" cy="5095240"/>
          </a:xfrm>
        </p:spPr>
      </p:pic>
    </p:spTree>
    <p:extLst>
      <p:ext uri="{BB962C8B-B14F-4D97-AF65-F5344CB8AC3E}">
        <p14:creationId xmlns:p14="http://schemas.microsoft.com/office/powerpoint/2010/main" val="23426723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199DA5-2EAE-F859-8ACB-AB72DA9B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Home Page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CCC4059-5354-12FE-78FE-8B318BE67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954" y="2603500"/>
            <a:ext cx="9848325" cy="4081780"/>
          </a:xfrm>
        </p:spPr>
      </p:pic>
    </p:spTree>
    <p:extLst>
      <p:ext uri="{BB962C8B-B14F-4D97-AF65-F5344CB8AC3E}">
        <p14:creationId xmlns:p14="http://schemas.microsoft.com/office/powerpoint/2010/main" val="534394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8E4C49B-336A-221A-5CCB-A876C2D70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Welcome to BrainBlaze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D301AC1-95EE-790B-3F50-1EA171E3A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3" y="3657600"/>
            <a:ext cx="4116293" cy="16315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Welcome to Brain Blaze, the ultimate technical quiz app! Embark on a journey to challenge and expand your technical prowess. Our app offers a diverse array of brain-teasing questions. Ignite your curiosity, compete against peers, and elevate your tech knowledge with Brain Blaze.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74F13B-653B-F228-0327-D29F50A9E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3576" y="1272988"/>
            <a:ext cx="5656729" cy="476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3393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199DA5-2EAE-F859-8ACB-AB72DA9B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Add gifts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73FA32B-0303-F5E3-DF68-454FA12E9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955" y="2603500"/>
            <a:ext cx="9889564" cy="4057276"/>
          </a:xfrm>
        </p:spPr>
      </p:pic>
    </p:spTree>
    <p:extLst>
      <p:ext uri="{BB962C8B-B14F-4D97-AF65-F5344CB8AC3E}">
        <p14:creationId xmlns:p14="http://schemas.microsoft.com/office/powerpoint/2010/main" val="2696947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199DA5-2EAE-F859-8ACB-AB72DA9B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Display Questions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4F0A693-FA52-B7C4-501D-1ABA9DAB74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955" y="2603499"/>
            <a:ext cx="9817846" cy="4084171"/>
          </a:xfrm>
        </p:spPr>
      </p:pic>
    </p:spTree>
    <p:extLst>
      <p:ext uri="{BB962C8B-B14F-4D97-AF65-F5344CB8AC3E}">
        <p14:creationId xmlns:p14="http://schemas.microsoft.com/office/powerpoint/2010/main" val="11389678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199DA5-2EAE-F859-8ACB-AB72DA9B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Queries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580F9DA-BCF2-7AB5-9B36-414C9B438F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954" y="2603500"/>
            <a:ext cx="10041964" cy="4057276"/>
          </a:xfrm>
        </p:spPr>
      </p:pic>
    </p:spTree>
    <p:extLst>
      <p:ext uri="{BB962C8B-B14F-4D97-AF65-F5344CB8AC3E}">
        <p14:creationId xmlns:p14="http://schemas.microsoft.com/office/powerpoint/2010/main" val="70154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B58DC6-33A3-20B2-C939-C6907AACE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3995" y="1587859"/>
            <a:ext cx="8825658" cy="2318661"/>
          </a:xfrm>
        </p:spPr>
        <p:txBody>
          <a:bodyPr/>
          <a:lstStyle/>
          <a:p>
            <a:r>
              <a:rPr lang="en-IN" sz="9600" dirty="0"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49152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91760-FBD0-ECA3-6598-70732B31F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Signup Modal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31B9B6-5085-451C-3E93-9750F23093E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Century Gothic (body)"/>
              </a:rPr>
              <a:t>To join the Brain Blaze community, Create your account and embark on a journey of technical discovery! Fill in your details or signup with Google to access a world of captivating quizzes and expand your knowledge horizons with us."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  <a:latin typeface="Century Gothic (body)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CC32EB-7CB7-C655-8FA6-E33561260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481" y="1407458"/>
            <a:ext cx="6262744" cy="493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234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91760-FBD0-ECA3-6598-70732B31F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Login Modal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31B9B6-5085-451C-3E93-9750F23093E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Step into the world of knowledge at Brain Blaze! Please log in to access our captivating technical quizzes.</a:t>
            </a:r>
            <a:endParaRPr lang="en-I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8E9C234-FDAB-C41D-498D-379D8FEF1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480" y="1425388"/>
            <a:ext cx="6271709" cy="4955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992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50A85-7B1F-2391-2CF6-9BFBC12A5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Home Page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6F80FDC-9B50-B038-A843-2DBB62B85F1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66165" y="2603499"/>
            <a:ext cx="5513949" cy="3779371"/>
          </a:xfr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29B884B-BC87-D23F-C2D7-75BF9A4B5C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08712" y="2603500"/>
            <a:ext cx="5513949" cy="3779370"/>
          </a:xfrm>
        </p:spPr>
      </p:pic>
    </p:spTree>
    <p:extLst>
      <p:ext uri="{BB962C8B-B14F-4D97-AF65-F5344CB8AC3E}">
        <p14:creationId xmlns:p14="http://schemas.microsoft.com/office/powerpoint/2010/main" val="3883131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50A85-7B1F-2391-2CF6-9BFBC12A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6777" y="516468"/>
            <a:ext cx="8761413" cy="706964"/>
          </a:xfrm>
        </p:spPr>
        <p:txBody>
          <a:bodyPr/>
          <a:lstStyle/>
          <a:p>
            <a:r>
              <a:rPr lang="en-IN" dirty="0"/>
              <a:t>Chatbot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22FCFD4-CD8C-D56C-6D17-27E815DFE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6777" y="2402540"/>
            <a:ext cx="9377083" cy="4105836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C1E8C53-0B8A-7281-53B4-D2C70A501F86}"/>
              </a:ext>
            </a:extLst>
          </p:cNvPr>
          <p:cNvSpPr txBox="1"/>
          <p:nvPr/>
        </p:nvSpPr>
        <p:spPr>
          <a:xfrm>
            <a:off x="1326777" y="1223432"/>
            <a:ext cx="949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Söhne"/>
              </a:rPr>
              <a:t>Introducing our interactive chatbot! Engage in insightful conversations and seek assistance. Interact and discover new dimensions of information through intuitive conversations with our chatbot.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010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50A85-7B1F-2391-2CF6-9BFBC12A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6777" y="516468"/>
            <a:ext cx="8761413" cy="706964"/>
          </a:xfrm>
        </p:spPr>
        <p:txBody>
          <a:bodyPr/>
          <a:lstStyle/>
          <a:p>
            <a:r>
              <a:rPr lang="en-IN" dirty="0"/>
              <a:t>Support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1E8C53-0B8A-7281-53B4-D2C70A501F86}"/>
              </a:ext>
            </a:extLst>
          </p:cNvPr>
          <p:cNvSpPr txBox="1"/>
          <p:nvPr/>
        </p:nvSpPr>
        <p:spPr>
          <a:xfrm>
            <a:off x="1326777" y="1223432"/>
            <a:ext cx="949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Söhne"/>
              </a:rPr>
              <a:t>Introducing our interactive chatbot! Engage in insightful conversations and seek assistance. Interact and discover new dimensions of information through intuitive conversations with our chatbot.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F151086-1739-9005-D423-ED542F03E4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0407" y="2576727"/>
            <a:ext cx="9686364" cy="3967508"/>
          </a:xfrm>
        </p:spPr>
      </p:pic>
    </p:spTree>
    <p:extLst>
      <p:ext uri="{BB962C8B-B14F-4D97-AF65-F5344CB8AC3E}">
        <p14:creationId xmlns:p14="http://schemas.microsoft.com/office/powerpoint/2010/main" val="3738235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50A85-7B1F-2391-2CF6-9BFBC12A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6777" y="516468"/>
            <a:ext cx="8761413" cy="706964"/>
          </a:xfrm>
        </p:spPr>
        <p:txBody>
          <a:bodyPr/>
          <a:lstStyle/>
          <a:p>
            <a:r>
              <a:rPr lang="en-IN" dirty="0"/>
              <a:t>Quiz Dropdown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1E8C53-0B8A-7281-53B4-D2C70A501F86}"/>
              </a:ext>
            </a:extLst>
          </p:cNvPr>
          <p:cNvSpPr txBox="1"/>
          <p:nvPr/>
        </p:nvSpPr>
        <p:spPr>
          <a:xfrm>
            <a:off x="1326777" y="1223432"/>
            <a:ext cx="949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Söhne"/>
              </a:rPr>
              <a:t>Explore our diverse quiz selection! Choose from a dropdown menu of captivating technical topics and embark on a challenging learning journey. 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3ED0CA1-F73C-C444-0F4F-149FE3F6B5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7824" y="2576726"/>
            <a:ext cx="9771529" cy="4021298"/>
          </a:xfrm>
        </p:spPr>
      </p:pic>
    </p:spTree>
    <p:extLst>
      <p:ext uri="{BB962C8B-B14F-4D97-AF65-F5344CB8AC3E}">
        <p14:creationId xmlns:p14="http://schemas.microsoft.com/office/powerpoint/2010/main" val="4187785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50A85-7B1F-2391-2CF6-9BFBC12A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6777" y="516468"/>
            <a:ext cx="8761413" cy="706964"/>
          </a:xfrm>
        </p:spPr>
        <p:txBody>
          <a:bodyPr/>
          <a:lstStyle/>
          <a:p>
            <a:r>
              <a:rPr lang="en-IN" dirty="0"/>
              <a:t>Quiz Instructions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1E8C53-0B8A-7281-53B4-D2C70A501F86}"/>
              </a:ext>
            </a:extLst>
          </p:cNvPr>
          <p:cNvSpPr txBox="1"/>
          <p:nvPr/>
        </p:nvSpPr>
        <p:spPr>
          <a:xfrm>
            <a:off x="1326777" y="1223432"/>
            <a:ext cx="9493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  <a:latin typeface="Söhne"/>
              </a:rPr>
              <a:t>Before diving into the quiz, let's set the stage! Read through the quiz instructions carefully to understand the rules, time limits, and scoring system. </a:t>
            </a:r>
            <a:endParaRPr lang="en-IN" dirty="0">
              <a:solidFill>
                <a:schemeClr val="accent2">
                  <a:lumMod val="20000"/>
                  <a:lumOff val="80000"/>
                </a:schemeClr>
              </a:solidFill>
              <a:latin typeface="Söhne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8FA4DF6-32BD-62B9-1B8F-038FB55161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6777" y="2576726"/>
            <a:ext cx="9493624" cy="4128873"/>
          </a:xfrm>
        </p:spPr>
      </p:pic>
    </p:spTree>
    <p:extLst>
      <p:ext uri="{BB962C8B-B14F-4D97-AF65-F5344CB8AC3E}">
        <p14:creationId xmlns:p14="http://schemas.microsoft.com/office/powerpoint/2010/main" val="27904983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398</TotalTime>
  <Words>555</Words>
  <Application>Microsoft Office PowerPoint</Application>
  <PresentationFormat>Widescreen</PresentationFormat>
  <Paragraphs>45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Algerian</vt:lpstr>
      <vt:lpstr>Arial</vt:lpstr>
      <vt:lpstr>Calibri</vt:lpstr>
      <vt:lpstr>Century Gothic</vt:lpstr>
      <vt:lpstr>Century Gothic (body)</vt:lpstr>
      <vt:lpstr>Söhne</vt:lpstr>
      <vt:lpstr>Wingdings 3</vt:lpstr>
      <vt:lpstr>Ion Boardroom</vt:lpstr>
      <vt:lpstr>BrainBlaze – Quiz Website</vt:lpstr>
      <vt:lpstr>Welcome to BrainBlaze</vt:lpstr>
      <vt:lpstr>Signup Modal</vt:lpstr>
      <vt:lpstr>Login Modal</vt:lpstr>
      <vt:lpstr>Home Page</vt:lpstr>
      <vt:lpstr>Chatbot</vt:lpstr>
      <vt:lpstr>Support</vt:lpstr>
      <vt:lpstr>Quiz Dropdown</vt:lpstr>
      <vt:lpstr>Quiz Instructions</vt:lpstr>
      <vt:lpstr>Quiz </vt:lpstr>
      <vt:lpstr>Result </vt:lpstr>
      <vt:lpstr>Rank</vt:lpstr>
      <vt:lpstr>User Profile</vt:lpstr>
      <vt:lpstr>Vouchers</vt:lpstr>
      <vt:lpstr>Vouchers</vt:lpstr>
      <vt:lpstr>Welcome to BB-Employee</vt:lpstr>
      <vt:lpstr>Signup Modal</vt:lpstr>
      <vt:lpstr>Login Modal</vt:lpstr>
      <vt:lpstr>Home Page</vt:lpstr>
      <vt:lpstr>Add gifts</vt:lpstr>
      <vt:lpstr>Display Questions</vt:lpstr>
      <vt:lpstr>Queries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Blaze – Quiz Website</dc:title>
  <dc:creator>Anil kumar</dc:creator>
  <cp:lastModifiedBy>Anil kumar</cp:lastModifiedBy>
  <cp:revision>4</cp:revision>
  <dcterms:created xsi:type="dcterms:W3CDTF">2023-08-15T16:24:15Z</dcterms:created>
  <dcterms:modified xsi:type="dcterms:W3CDTF">2023-08-18T02:42:44Z</dcterms:modified>
</cp:coreProperties>
</file>

<file path=docProps/thumbnail.jpeg>
</file>